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49CB"/>
    <a:srgbClr val="F2F4F8"/>
    <a:srgbClr val="1C7DDB"/>
    <a:srgbClr val="121619"/>
    <a:srgbClr val="F2F2F2"/>
    <a:srgbClr val="145579"/>
    <a:srgbClr val="3A6483"/>
    <a:srgbClr val="204E79"/>
    <a:srgbClr val="005493"/>
    <a:srgbClr val="F8F9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15"/>
    <p:restoredTop sz="85169"/>
  </p:normalViewPr>
  <p:slideViewPr>
    <p:cSldViewPr snapToGrid="0" snapToObjects="1">
      <p:cViewPr varScale="1">
        <p:scale>
          <a:sx n="77" d="100"/>
          <a:sy n="77" d="100"/>
        </p:scale>
        <p:origin x="1296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12/25/2021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12/25/2021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5" y="4568734"/>
            <a:ext cx="4009131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Cleiton Otavio da Exaltação Rocha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25/12/2021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680623" y="1916482"/>
            <a:ext cx="5593211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just"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 request of type 'GET' is made to get the information back in a JSON format. After that, the JSON is transformed into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dataframe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Pandas format, ready for analysis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https://github.com/CleitonOERocha/IBM_DS_Final_Project/blob/main/jupyter-labs-spacex-data-collection-api.ipynb</a:t>
            </a:r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01EED5E1-662A-4CB9-B7A2-363AF506CB79}"/>
              </a:ext>
            </a:extLst>
          </p:cNvPr>
          <p:cNvSpPr/>
          <p:nvPr/>
        </p:nvSpPr>
        <p:spPr>
          <a:xfrm>
            <a:off x="6637482" y="1916482"/>
            <a:ext cx="4172480" cy="10146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1 – Link:</a:t>
            </a:r>
          </a:p>
          <a:p>
            <a:pPr algn="ctr"/>
            <a:r>
              <a:rPr lang="pt-BR" dirty="0" err="1"/>
              <a:t>spacex_url</a:t>
            </a:r>
            <a:r>
              <a:rPr lang="pt-BR" dirty="0"/>
              <a:t>="https://api.spacexdata.com/v4/</a:t>
            </a:r>
            <a:r>
              <a:rPr lang="pt-BR" dirty="0" err="1"/>
              <a:t>launches</a:t>
            </a:r>
            <a:r>
              <a:rPr lang="pt-BR" dirty="0"/>
              <a:t>/</a:t>
            </a:r>
            <a:r>
              <a:rPr lang="pt-BR" dirty="0" err="1"/>
              <a:t>past</a:t>
            </a:r>
            <a:r>
              <a:rPr lang="pt-BR" dirty="0"/>
              <a:t>"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504292F0-F18B-4A57-AEA6-B5AD54637F76}"/>
              </a:ext>
            </a:extLst>
          </p:cNvPr>
          <p:cNvSpPr/>
          <p:nvPr/>
        </p:nvSpPr>
        <p:spPr>
          <a:xfrm>
            <a:off x="6637482" y="3362434"/>
            <a:ext cx="4154576" cy="8705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2 – GET </a:t>
            </a:r>
            <a:r>
              <a:rPr lang="pt-BR" dirty="0" err="1"/>
              <a:t>Requistion</a:t>
            </a:r>
            <a:r>
              <a:rPr lang="pt-BR" dirty="0"/>
              <a:t>:</a:t>
            </a:r>
          </a:p>
          <a:p>
            <a:pPr algn="ctr"/>
            <a:r>
              <a:rPr lang="pt-BR" dirty="0"/>
              <a:t>response = </a:t>
            </a:r>
            <a:r>
              <a:rPr lang="pt-BR" dirty="0" err="1"/>
              <a:t>requests.get</a:t>
            </a:r>
            <a:r>
              <a:rPr lang="pt-BR" dirty="0"/>
              <a:t>(</a:t>
            </a:r>
            <a:r>
              <a:rPr lang="pt-BR" dirty="0" err="1"/>
              <a:t>spacex_url</a:t>
            </a:r>
            <a:r>
              <a:rPr lang="pt-BR" dirty="0"/>
              <a:t>)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0AF7C4F8-E71E-432E-8061-6A160F12A079}"/>
              </a:ext>
            </a:extLst>
          </p:cNvPr>
          <p:cNvSpPr/>
          <p:nvPr/>
        </p:nvSpPr>
        <p:spPr>
          <a:xfrm>
            <a:off x="6637482" y="4664338"/>
            <a:ext cx="4154577" cy="8705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3 – </a:t>
            </a:r>
            <a:r>
              <a:rPr lang="pt-BR" dirty="0" err="1"/>
              <a:t>json_normalize</a:t>
            </a:r>
            <a:r>
              <a:rPr lang="pt-BR" dirty="0"/>
              <a:t>:</a:t>
            </a:r>
          </a:p>
          <a:p>
            <a:pPr algn="ctr"/>
            <a:r>
              <a:rPr lang="pt-BR" dirty="0"/>
              <a:t>data = </a:t>
            </a:r>
            <a:r>
              <a:rPr lang="pt-BR" dirty="0" err="1"/>
              <a:t>pd.json_normalize</a:t>
            </a:r>
            <a:r>
              <a:rPr lang="pt-BR" dirty="0"/>
              <a:t>(</a:t>
            </a:r>
            <a:r>
              <a:rPr lang="pt-BR" dirty="0" err="1"/>
              <a:t>response.json</a:t>
            </a:r>
            <a:r>
              <a:rPr lang="pt-BR" dirty="0"/>
              <a:t>())</a:t>
            </a:r>
          </a:p>
        </p:txBody>
      </p:sp>
      <p:sp>
        <p:nvSpPr>
          <p:cNvPr id="9" name="Seta: para Baixo 8">
            <a:extLst>
              <a:ext uri="{FF2B5EF4-FFF2-40B4-BE49-F238E27FC236}">
                <a16:creationId xmlns:a16="http://schemas.microsoft.com/office/drawing/2014/main" id="{48824FD1-5486-4FDF-BADB-05F1133C8C95}"/>
              </a:ext>
            </a:extLst>
          </p:cNvPr>
          <p:cNvSpPr/>
          <p:nvPr/>
        </p:nvSpPr>
        <p:spPr>
          <a:xfrm>
            <a:off x="8491845" y="2985296"/>
            <a:ext cx="297833" cy="3186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Seta: para Baixo 9">
            <a:extLst>
              <a:ext uri="{FF2B5EF4-FFF2-40B4-BE49-F238E27FC236}">
                <a16:creationId xmlns:a16="http://schemas.microsoft.com/office/drawing/2014/main" id="{20D5AB00-8949-44A2-A291-454F321B5840}"/>
              </a:ext>
            </a:extLst>
          </p:cNvPr>
          <p:cNvSpPr/>
          <p:nvPr/>
        </p:nvSpPr>
        <p:spPr>
          <a:xfrm>
            <a:off x="8495328" y="4289361"/>
            <a:ext cx="297833" cy="3186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https://github.com/CleitonOERocha/IBM_DS_Final_Project/blob/main/jupyter-labs-webscraping.ipynb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595</TotalTime>
  <Words>1405</Words>
  <Application>Microsoft Office PowerPoint</Application>
  <PresentationFormat>Widescreen</PresentationFormat>
  <Paragraphs>229</Paragraphs>
  <Slides>47</Slides>
  <Notes>4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Cleiton Rocha</cp:lastModifiedBy>
  <cp:revision>193</cp:revision>
  <dcterms:created xsi:type="dcterms:W3CDTF">2021-04-29T18:58:34Z</dcterms:created>
  <dcterms:modified xsi:type="dcterms:W3CDTF">2021-12-25T20:23:20Z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